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22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962DC-A7E8-4B7B-9CD9-CC51EFF1101A}" type="datetimeFigureOut">
              <a:rPr lang="en-US" smtClean="0"/>
              <a:pPr/>
              <a:t>10/10/2008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1E7B8-C7D7-4D8E-AE0F-E3D9743B75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286000"/>
            <a:ext cx="6019800" cy="990600"/>
          </a:xfrm>
          <a:ln/>
        </p:spPr>
        <p:style>
          <a:lnRef idx="0">
            <a:schemeClr val="accent3"/>
          </a:lnRef>
          <a:fillRef idx="1003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Monkeys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37" name="Picture 13" descr="C:\Documents and Settings\B-P\Local Settings\Temporary Internet Files\Content.IE5\YZ2P2HUH\MCj041743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7442" y="228600"/>
            <a:ext cx="2486558" cy="2337576"/>
          </a:xfrm>
          <a:prstGeom prst="rect">
            <a:avLst/>
          </a:prstGeom>
          <a:noFill/>
        </p:spPr>
      </p:pic>
      <p:pic>
        <p:nvPicPr>
          <p:cNvPr id="1044" name="Picture 20" descr="C:\Documents and Settings\B-P\Local Settings\Temporary Internet Files\Content.IE5\IPKLGH6D\MPj042853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657600"/>
            <a:ext cx="1931067" cy="2895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3048000"/>
            <a:ext cx="5486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I would get a monkey because they’re  so cute and loveable </a:t>
            </a:r>
            <a:endParaRPr lang="en-US" sz="4800" dirty="0"/>
          </a:p>
        </p:txBody>
      </p:sp>
      <p:sp>
        <p:nvSpPr>
          <p:cNvPr id="4" name="Rectangle 3"/>
          <p:cNvSpPr/>
          <p:nvPr/>
        </p:nvSpPr>
        <p:spPr>
          <a:xfrm>
            <a:off x="838200" y="304800"/>
            <a:ext cx="7315200" cy="193899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rgbClr val="FFFF00"/>
                </a:solidFill>
              </a:rPr>
              <a:t>Would you get a monkey for a pet ?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056" name="Picture 8" descr="C:\Documents and Settings\B-P\Local Settings\Temporary Internet Files\Content.IE5\XN7XJW0V\MCj033069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2514600"/>
            <a:ext cx="2135124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815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urlz MT" pitchFamily="82" charset="0"/>
              </a:rPr>
              <a:t>One thing you’ll always need!</a:t>
            </a:r>
            <a:endParaRPr lang="en-US" sz="4400" dirty="0">
              <a:latin typeface="Curlz MT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2209800"/>
            <a:ext cx="75438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</a:rPr>
              <a:t>If you decide to get </a:t>
            </a:r>
            <a:r>
              <a:rPr lang="en-US" sz="3200" smtClean="0">
                <a:solidFill>
                  <a:srgbClr val="00B0F0"/>
                </a:solidFill>
              </a:rPr>
              <a:t>a </a:t>
            </a:r>
            <a:r>
              <a:rPr lang="en-US" sz="3200" smtClean="0">
                <a:solidFill>
                  <a:srgbClr val="00B0F0"/>
                </a:solidFill>
              </a:rPr>
              <a:t>monkey, </a:t>
            </a:r>
            <a:r>
              <a:rPr lang="en-US" sz="3200" dirty="0" smtClean="0">
                <a:solidFill>
                  <a:srgbClr val="00B0F0"/>
                </a:solidFill>
              </a:rPr>
              <a:t>whatever you do make sure you always  </a:t>
            </a:r>
            <a:r>
              <a:rPr lang="en-US" sz="3200" smtClean="0">
                <a:solidFill>
                  <a:srgbClr val="00B0F0"/>
                </a:solidFill>
              </a:rPr>
              <a:t>have </a:t>
            </a:r>
            <a:r>
              <a:rPr lang="en-US" sz="3200" smtClean="0">
                <a:solidFill>
                  <a:srgbClr val="00B0F0"/>
                </a:solidFill>
              </a:rPr>
              <a:t>bananas. </a:t>
            </a:r>
            <a:endParaRPr lang="en-US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45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Monkeys </vt:lpstr>
      <vt:lpstr>Slide 2</vt:lpstr>
      <vt:lpstr>Slide 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Monkeys </dc:title>
  <dc:creator>B-P</dc:creator>
  <cp:lastModifiedBy>B-P</cp:lastModifiedBy>
  <cp:revision>6</cp:revision>
  <dcterms:created xsi:type="dcterms:W3CDTF">2008-10-10T19:53:23Z</dcterms:created>
  <dcterms:modified xsi:type="dcterms:W3CDTF">2008-10-10T21:23:52Z</dcterms:modified>
</cp:coreProperties>
</file>